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3" r:id="rId3"/>
    <p:sldId id="263" r:id="rId4"/>
    <p:sldId id="264" r:id="rId5"/>
    <p:sldId id="266" r:id="rId6"/>
    <p:sldId id="265" r:id="rId7"/>
    <p:sldId id="281" r:id="rId8"/>
    <p:sldId id="280" r:id="rId9"/>
    <p:sldId id="261" r:id="rId10"/>
    <p:sldId id="262" r:id="rId11"/>
    <p:sldId id="279" r:id="rId12"/>
    <p:sldId id="258" r:id="rId13"/>
    <p:sldId id="267" r:id="rId14"/>
    <p:sldId id="268" r:id="rId15"/>
    <p:sldId id="269" r:id="rId16"/>
    <p:sldId id="270" r:id="rId17"/>
    <p:sldId id="278" r:id="rId18"/>
    <p:sldId id="271" r:id="rId19"/>
    <p:sldId id="272" r:id="rId20"/>
    <p:sldId id="273" r:id="rId21"/>
    <p:sldId id="282" r:id="rId22"/>
    <p:sldId id="274" r:id="rId23"/>
    <p:sldId id="276" r:id="rId24"/>
    <p:sldId id="277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2941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751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252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1999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449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11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81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714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704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409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701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ED98A1-EE0C-4ECD-8BD9-4C27C0D891D3}" type="datetimeFigureOut">
              <a:rPr lang="ru-RU" smtClean="0"/>
              <a:t>24.05.2021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A3F23-CE24-406D-8E14-888959ADB5B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69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2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5.png"/><Relationship Id="rId7" Type="http://schemas.openxmlformats.org/officeDocument/2006/relationships/image" Target="../media/image2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" y="0"/>
            <a:ext cx="121885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19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8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8" y="0"/>
            <a:ext cx="6323912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89776"/>
            <a:ext cx="6066380" cy="10618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79988" y="1872196"/>
            <a:ext cx="1102248" cy="6397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559" y="2495006"/>
            <a:ext cx="1430179" cy="93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39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92000" cy="6857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0" y="289776"/>
            <a:ext cx="6066380" cy="106188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-1"/>
            <a:ext cx="632391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097" y="2097893"/>
            <a:ext cx="771146" cy="1591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878" y="2390503"/>
            <a:ext cx="1598827" cy="105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508" y="0"/>
            <a:ext cx="6323912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228" y="0"/>
            <a:ext cx="6323912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4278" y="4273732"/>
            <a:ext cx="240792" cy="24384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145" y="3850907"/>
            <a:ext cx="829058" cy="33832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268" y="2502164"/>
            <a:ext cx="1962916" cy="151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31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8" y="0"/>
            <a:ext cx="6323912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8" y="0"/>
            <a:ext cx="632391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48" y="4273732"/>
            <a:ext cx="240792" cy="243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61" y="4741816"/>
            <a:ext cx="474352" cy="1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894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92000" cy="68570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088" y="0"/>
            <a:ext cx="6323912" cy="6858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48" y="4273732"/>
            <a:ext cx="240792" cy="24384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61" y="4741816"/>
            <a:ext cx="474352" cy="129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76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"/>
            <a:ext cx="12192861" cy="68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" y="-1"/>
            <a:ext cx="12189565" cy="685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7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"/>
            <a:ext cx="12192861" cy="68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6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"/>
            <a:ext cx="12192861" cy="68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7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292149" cy="691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9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"/>
            <a:ext cx="12192000" cy="6857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4"/>
            <a:ext cx="12192861" cy="6857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3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" y="0"/>
            <a:ext cx="12190066" cy="6859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279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2189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599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1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72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" y="0"/>
            <a:ext cx="12190854" cy="685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03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63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05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" y="0"/>
            <a:ext cx="12191570" cy="6858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4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92861" cy="6857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85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1219</TotalTime>
  <Words>0</Words>
  <Application>Microsoft Office PowerPoint</Application>
  <PresentationFormat>Широкоэкранный</PresentationFormat>
  <Paragraphs>0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Мася</dc:creator>
  <cp:lastModifiedBy>Мася</cp:lastModifiedBy>
  <cp:revision>21</cp:revision>
  <dcterms:created xsi:type="dcterms:W3CDTF">2020-11-10T08:18:53Z</dcterms:created>
  <dcterms:modified xsi:type="dcterms:W3CDTF">2021-05-24T16:16:12Z</dcterms:modified>
</cp:coreProperties>
</file>